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7" r:id="rId9"/>
    <p:sldId id="269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23B5E-6743-4BC4-9795-AC1E28ECFAD2}" v="11" dt="2022-11-08T17:44:01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5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Miller" userId="3fb20309-94d6-4076-90d7-cb7b9a7afac9" providerId="ADAL" clId="{68723B5E-6743-4BC4-9795-AC1E28ECFAD2}"/>
    <pc:docChg chg="undo custSel addSld delSld modSld sldOrd">
      <pc:chgData name="Jeremy Miller" userId="3fb20309-94d6-4076-90d7-cb7b9a7afac9" providerId="ADAL" clId="{68723B5E-6743-4BC4-9795-AC1E28ECFAD2}" dt="2022-11-08T18:44:23.452" v="493" actId="26606"/>
      <pc:docMkLst>
        <pc:docMk/>
      </pc:docMkLst>
      <pc:sldChg chg="modSp mod">
        <pc:chgData name="Jeremy Miller" userId="3fb20309-94d6-4076-90d7-cb7b9a7afac9" providerId="ADAL" clId="{68723B5E-6743-4BC4-9795-AC1E28ECFAD2}" dt="2022-11-08T17:40:20.509" v="442" actId="20577"/>
        <pc:sldMkLst>
          <pc:docMk/>
          <pc:sldMk cId="3165545550" sldId="257"/>
        </pc:sldMkLst>
        <pc:spChg chg="mod">
          <ac:chgData name="Jeremy Miller" userId="3fb20309-94d6-4076-90d7-cb7b9a7afac9" providerId="ADAL" clId="{68723B5E-6743-4BC4-9795-AC1E28ECFAD2}" dt="2022-11-08T17:40:20.509" v="442" actId="20577"/>
          <ac:spMkLst>
            <pc:docMk/>
            <pc:sldMk cId="3165545550" sldId="257"/>
            <ac:spMk id="4" creationId="{196B2FE4-33AB-C76C-B75A-852707F300DB}"/>
          </ac:spMkLst>
        </pc:spChg>
      </pc:sldChg>
      <pc:sldChg chg="addSp delSp modSp new mod setBg setClrOvrMap">
        <pc:chgData name="Jeremy Miller" userId="3fb20309-94d6-4076-90d7-cb7b9a7afac9" providerId="ADAL" clId="{68723B5E-6743-4BC4-9795-AC1E28ECFAD2}" dt="2022-11-08T15:30:56.077" v="25" actId="27614"/>
        <pc:sldMkLst>
          <pc:docMk/>
          <pc:sldMk cId="1213334281" sldId="258"/>
        </pc:sldMkLst>
        <pc:spChg chg="mo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" creationId="{35E5B292-DB28-EB09-6DA6-463B0BE347A8}"/>
          </ac:spMkLst>
        </pc:spChg>
        <pc:spChg chg="del">
          <ac:chgData name="Jeremy Miller" userId="3fb20309-94d6-4076-90d7-cb7b9a7afac9" providerId="ADAL" clId="{68723B5E-6743-4BC4-9795-AC1E28ECFAD2}" dt="2022-11-08T15:30:16.767" v="16"/>
          <ac:spMkLst>
            <pc:docMk/>
            <pc:sldMk cId="1213334281" sldId="258"/>
            <ac:spMk id="3" creationId="{4566CC90-08CE-DD2A-9874-6A1DA85C7EB4}"/>
          </ac:spMkLst>
        </pc:spChg>
        <pc:spChg chg="mod or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4" creationId="{4579C301-99FB-3C41-4454-C3D8250EB087}"/>
          </ac:spMkLst>
        </pc:spChg>
        <pc:spChg chg="add del">
          <ac:chgData name="Jeremy Miller" userId="3fb20309-94d6-4076-90d7-cb7b9a7afac9" providerId="ADAL" clId="{68723B5E-6743-4BC4-9795-AC1E28ECFAD2}" dt="2022-11-08T15:30:49.209" v="21" actId="26606"/>
          <ac:spMkLst>
            <pc:docMk/>
            <pc:sldMk cId="1213334281" sldId="258"/>
            <ac:spMk id="10" creationId="{CF62D2A7-8207-488C-9F46-316BA81A16C8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2" creationId="{CD9FE4EF-C4D8-49A0-B2FF-81D8DB7D8A24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3" creationId="{C4285719-470E-454C-AF62-8323075F1F5B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4" creationId="{4300840D-0A0B-4512-BACA-B439D5B9C57C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6" creationId="{D2B78728-A580-49A7-84F9-6EF6F583ADE0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8" creationId="{38FAA1A1-D861-433F-88FA-1E9D6FD31D11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20" creationId="{8D71EDA1-87BF-4D5D-AB79-F346FD19278A}"/>
          </ac:spMkLst>
        </pc:spChg>
        <pc:spChg chg="ad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2" creationId="{45D37F4E-DDB4-456B-97E0-9937730A039F}"/>
          </ac:spMkLst>
        </pc:spChg>
        <pc:spChg chg="ad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3" creationId="{B2DD41CD-8F47-4F56-AD12-4E2FF7696987}"/>
          </ac:spMkLst>
        </pc:spChg>
        <pc:picChg chg="add mod">
          <ac:chgData name="Jeremy Miller" userId="3fb20309-94d6-4076-90d7-cb7b9a7afac9" providerId="ADAL" clId="{68723B5E-6743-4BC4-9795-AC1E28ECFAD2}" dt="2022-11-08T15:30:56.077" v="25" actId="27614"/>
          <ac:picMkLst>
            <pc:docMk/>
            <pc:sldMk cId="1213334281" sldId="258"/>
            <ac:picMk id="5" creationId="{487C0B39-8060-E544-95D9-9D30EA67EAB7}"/>
          </ac:picMkLst>
        </pc:picChg>
      </pc:sldChg>
      <pc:sldChg chg="new del">
        <pc:chgData name="Jeremy Miller" userId="3fb20309-94d6-4076-90d7-cb7b9a7afac9" providerId="ADAL" clId="{68723B5E-6743-4BC4-9795-AC1E28ECFAD2}" dt="2022-11-08T16:48:42.561" v="177" actId="47"/>
        <pc:sldMkLst>
          <pc:docMk/>
          <pc:sldMk cId="3301876687" sldId="259"/>
        </pc:sldMkLst>
      </pc:sldChg>
      <pc:sldChg chg="addSp delSp modSp new del mod">
        <pc:chgData name="Jeremy Miller" userId="3fb20309-94d6-4076-90d7-cb7b9a7afac9" providerId="ADAL" clId="{68723B5E-6743-4BC4-9795-AC1E28ECFAD2}" dt="2022-11-08T16:48:43.593" v="178" actId="47"/>
        <pc:sldMkLst>
          <pc:docMk/>
          <pc:sldMk cId="210246581" sldId="260"/>
        </pc:sldMkLst>
        <pc:spChg chg="del mod">
          <ac:chgData name="Jeremy Miller" userId="3fb20309-94d6-4076-90d7-cb7b9a7afac9" providerId="ADAL" clId="{68723B5E-6743-4BC4-9795-AC1E28ECFAD2}" dt="2022-11-08T15:32:27.908" v="51" actId="478"/>
          <ac:spMkLst>
            <pc:docMk/>
            <pc:sldMk cId="210246581" sldId="260"/>
            <ac:spMk id="2" creationId="{16F9759F-95F5-1B4F-AACD-EDAF90F36C40}"/>
          </ac:spMkLst>
        </pc:spChg>
        <pc:spChg chg="add mod">
          <ac:chgData name="Jeremy Miller" userId="3fb20309-94d6-4076-90d7-cb7b9a7afac9" providerId="ADAL" clId="{68723B5E-6743-4BC4-9795-AC1E28ECFAD2}" dt="2022-11-08T15:32:27.908" v="51" actId="478"/>
          <ac:spMkLst>
            <pc:docMk/>
            <pc:sldMk cId="210246581" sldId="260"/>
            <ac:spMk id="4" creationId="{1853F075-8A01-15A3-84E8-2049378FA3CE}"/>
          </ac:spMkLst>
        </pc:spChg>
      </pc:sldChg>
      <pc:sldChg chg="addSp delSp modSp new mod ord setBg">
        <pc:chgData name="Jeremy Miller" userId="3fb20309-94d6-4076-90d7-cb7b9a7afac9" providerId="ADAL" clId="{68723B5E-6743-4BC4-9795-AC1E28ECFAD2}" dt="2022-11-08T18:44:23.452" v="493" actId="26606"/>
        <pc:sldMkLst>
          <pc:docMk/>
          <pc:sldMk cId="148253955" sldId="261"/>
        </pc:sldMkLst>
        <pc:spChg chg="mo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" creationId="{0653A7E0-AFB6-4075-0F6A-453E3A23493A}"/>
          </ac:spMkLst>
        </pc:spChg>
        <pc:spChg chg="del">
          <ac:chgData name="Jeremy Miller" userId="3fb20309-94d6-4076-90d7-cb7b9a7afac9" providerId="ADAL" clId="{68723B5E-6743-4BC4-9795-AC1E28ECFAD2}" dt="2022-11-08T15:33:16.389" v="68"/>
          <ac:spMkLst>
            <pc:docMk/>
            <pc:sldMk cId="148253955" sldId="261"/>
            <ac:spMk id="3" creationId="{13C1E560-83E9-2848-66E4-16A3D635A39C}"/>
          </ac:spMkLst>
        </pc:spChg>
        <pc:spChg chg="mod or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4" creationId="{54B774D7-446A-E0DA-4455-CB9D7CC645CA}"/>
          </ac:spMkLst>
        </pc:spChg>
        <pc:spChg chg="add del">
          <ac:chgData name="Jeremy Miller" userId="3fb20309-94d6-4076-90d7-cb7b9a7afac9" providerId="ADAL" clId="{68723B5E-6743-4BC4-9795-AC1E28ECFAD2}" dt="2022-11-08T15:33:25.357" v="70" actId="26606"/>
          <ac:spMkLst>
            <pc:docMk/>
            <pc:sldMk cId="148253955" sldId="261"/>
            <ac:spMk id="10" creationId="{D1D34770-47A8-402C-AF23-2B653F2D88C1}"/>
          </ac:spMkLst>
        </pc:spChg>
        <pc:spChg chg="add del">
          <ac:chgData name="Jeremy Miller" userId="3fb20309-94d6-4076-90d7-cb7b9a7afac9" providerId="ADAL" clId="{68723B5E-6743-4BC4-9795-AC1E28ECFAD2}" dt="2022-11-08T15:33:39.903" v="74" actId="26606"/>
          <ac:spMkLst>
            <pc:docMk/>
            <pc:sldMk cId="148253955" sldId="261"/>
            <ac:spMk id="12" creationId="{D009D6D5-DAC2-4A8B-A17A-E206B9012D09}"/>
          </ac:spMkLst>
        </pc:spChg>
        <pc:spChg chg="add del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17" creationId="{79BB35BC-D5C2-4C8B-A22A-A71E6191913B}"/>
          </ac:spMkLst>
        </pc:spChg>
        <pc:spChg chg="add del">
          <ac:chgData name="Jeremy Miller" userId="3fb20309-94d6-4076-90d7-cb7b9a7afac9" providerId="ADAL" clId="{68723B5E-6743-4BC4-9795-AC1E28ECFAD2}" dt="2022-11-08T18:44:23.446" v="492" actId="26606"/>
          <ac:spMkLst>
            <pc:docMk/>
            <pc:sldMk cId="148253955" sldId="261"/>
            <ac:spMk id="22" creationId="{F13C74B1-5B17-4795-BED0-7140497B445A}"/>
          </ac:spMkLst>
        </pc:spChg>
        <pc:spChg chg="add del">
          <ac:chgData name="Jeremy Miller" userId="3fb20309-94d6-4076-90d7-cb7b9a7afac9" providerId="ADAL" clId="{68723B5E-6743-4BC4-9795-AC1E28ECFAD2}" dt="2022-11-08T18:44:23.446" v="492" actId="26606"/>
          <ac:spMkLst>
            <pc:docMk/>
            <pc:sldMk cId="148253955" sldId="261"/>
            <ac:spMk id="24" creationId="{D4974D33-8DC5-464E-8C6D-BE58F0669C17}"/>
          </ac:spMkLst>
        </pc:spChg>
        <pc:spChg chg="ad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6" creationId="{2C61293E-6EBE-43EF-A52C-9BEBFD7679D4}"/>
          </ac:spMkLst>
        </pc:spChg>
        <pc:spChg chg="ad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7" creationId="{21540236-BFD5-4A9D-8840-4703E7F76825}"/>
          </ac:spMkLst>
        </pc:spChg>
        <pc:picChg chg="add mod ord">
          <ac:chgData name="Jeremy Miller" userId="3fb20309-94d6-4076-90d7-cb7b9a7afac9" providerId="ADAL" clId="{68723B5E-6743-4BC4-9795-AC1E28ECFAD2}" dt="2022-11-08T18:44:23.452" v="493" actId="26606"/>
          <ac:picMkLst>
            <pc:docMk/>
            <pc:sldMk cId="148253955" sldId="261"/>
            <ac:picMk id="5" creationId="{FE203844-1973-459F-683D-27F1F2C936BD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5:36:37.736" v="114" actId="26606"/>
        <pc:sldMkLst>
          <pc:docMk/>
          <pc:sldMk cId="414688047" sldId="262"/>
        </pc:sldMkLst>
        <pc:spChg chg="mo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2" creationId="{FD90FB56-44A5-8D04-5EB5-179A574957E3}"/>
          </ac:spMkLst>
        </pc:spChg>
        <pc:spChg chg="del">
          <ac:chgData name="Jeremy Miller" userId="3fb20309-94d6-4076-90d7-cb7b9a7afac9" providerId="ADAL" clId="{68723B5E-6743-4BC4-9795-AC1E28ECFAD2}" dt="2022-11-08T15:36:17.216" v="111"/>
          <ac:spMkLst>
            <pc:docMk/>
            <pc:sldMk cId="414688047" sldId="262"/>
            <ac:spMk id="3" creationId="{2495F4A2-99C3-0738-12B8-6168C0792BC4}"/>
          </ac:spMkLst>
        </pc:spChg>
        <pc:spChg chg="mo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4" creationId="{9F298BCD-6E20-737A-A303-397040540E45}"/>
          </ac:spMkLst>
        </pc:spChg>
        <pc:spChg chg="ad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10" creationId="{743AA782-23D1-4521-8CAD-47662984AA08}"/>
          </ac:spMkLst>
        </pc:spChg>
        <pc:spChg chg="ad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12" creationId="{71877DBC-BB60-40F0-AC93-2ACDBAAE60CE}"/>
          </ac:spMkLst>
        </pc:spChg>
        <pc:picChg chg="add mod">
          <ac:chgData name="Jeremy Miller" userId="3fb20309-94d6-4076-90d7-cb7b9a7afac9" providerId="ADAL" clId="{68723B5E-6743-4BC4-9795-AC1E28ECFAD2}" dt="2022-11-08T15:36:37.736" v="114" actId="26606"/>
          <ac:picMkLst>
            <pc:docMk/>
            <pc:sldMk cId="414688047" sldId="262"/>
            <ac:picMk id="5" creationId="{C8ACB378-DE76-0743-BCE4-5C12D82FA099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8:44:08.341" v="490" actId="26606"/>
        <pc:sldMkLst>
          <pc:docMk/>
          <pc:sldMk cId="2395132005" sldId="263"/>
        </pc:sldMkLst>
        <pc:spChg chg="mo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" creationId="{49E98281-CF90-DB8D-5434-F2A3F0F3250B}"/>
          </ac:spMkLst>
        </pc:spChg>
        <pc:spChg chg="del">
          <ac:chgData name="Jeremy Miller" userId="3fb20309-94d6-4076-90d7-cb7b9a7afac9" providerId="ADAL" clId="{68723B5E-6743-4BC4-9795-AC1E28ECFAD2}" dt="2022-11-08T15:37:16.894" v="153"/>
          <ac:spMkLst>
            <pc:docMk/>
            <pc:sldMk cId="2395132005" sldId="263"/>
            <ac:spMk id="3" creationId="{36D351EF-75D3-C0EC-9B0E-E66CC469D11D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9" creationId="{1825AC39-5F85-4CAA-8A81-A1287086B2B6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1" creationId="{95DA4D23-37FC-4B90-8188-F0377C5FF44B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3" creationId="{A7A4B465-FBCC-4CD4-89A1-82992A7B47FF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5" creationId="{909E572F-9CDC-4214-9D42-FF0017649590}"/>
          </ac:spMkLst>
        </pc:spChg>
        <pc:spChg chg="ad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0" creationId="{665DBBEF-238B-476B-96AB-8AAC3224ECEA}"/>
          </ac:spMkLst>
        </pc:spChg>
        <pc:spChg chg="ad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2" creationId="{3FCFB1DE-0B7E-48CC-BA90-B2AB0889F9D6}"/>
          </ac:spMkLst>
        </pc:spChg>
        <pc:picChg chg="add mod">
          <ac:chgData name="Jeremy Miller" userId="3fb20309-94d6-4076-90d7-cb7b9a7afac9" providerId="ADAL" clId="{68723B5E-6743-4BC4-9795-AC1E28ECFAD2}" dt="2022-11-08T18:44:08.341" v="490" actId="26606"/>
          <ac:picMkLst>
            <pc:docMk/>
            <pc:sldMk cId="2395132005" sldId="263"/>
            <ac:picMk id="4" creationId="{FCCA0A5D-42D5-9F4A-B56C-A01CB06E4004}"/>
          </ac:picMkLst>
        </pc:picChg>
      </pc:sldChg>
      <pc:sldChg chg="addSp delSp modSp new mod ord">
        <pc:chgData name="Jeremy Miller" userId="3fb20309-94d6-4076-90d7-cb7b9a7afac9" providerId="ADAL" clId="{68723B5E-6743-4BC4-9795-AC1E28ECFAD2}" dt="2022-11-08T16:48:02.610" v="176" actId="1076"/>
        <pc:sldMkLst>
          <pc:docMk/>
          <pc:sldMk cId="2481807513" sldId="264"/>
        </pc:sldMkLst>
        <pc:spChg chg="mod">
          <ac:chgData name="Jeremy Miller" userId="3fb20309-94d6-4076-90d7-cb7b9a7afac9" providerId="ADAL" clId="{68723B5E-6743-4BC4-9795-AC1E28ECFAD2}" dt="2022-11-08T16:47:45.492" v="172" actId="207"/>
          <ac:spMkLst>
            <pc:docMk/>
            <pc:sldMk cId="2481807513" sldId="264"/>
            <ac:spMk id="2" creationId="{C1F82917-4F6A-D833-8F0B-278D6CC9953B}"/>
          </ac:spMkLst>
        </pc:spChg>
        <pc:spChg chg="del">
          <ac:chgData name="Jeremy Miller" userId="3fb20309-94d6-4076-90d7-cb7b9a7afac9" providerId="ADAL" clId="{68723B5E-6743-4BC4-9795-AC1E28ECFAD2}" dt="2022-11-08T16:47:29.468" v="156" actId="22"/>
          <ac:spMkLst>
            <pc:docMk/>
            <pc:sldMk cId="2481807513" sldId="264"/>
            <ac:spMk id="3" creationId="{A1BFE3F1-0C25-770C-D900-936973DD09A0}"/>
          </ac:spMkLst>
        </pc:spChg>
        <pc:picChg chg="add mod ord">
          <ac:chgData name="Jeremy Miller" userId="3fb20309-94d6-4076-90d7-cb7b9a7afac9" providerId="ADAL" clId="{68723B5E-6743-4BC4-9795-AC1E28ECFAD2}" dt="2022-11-08T16:48:02.610" v="176" actId="1076"/>
          <ac:picMkLst>
            <pc:docMk/>
            <pc:sldMk cId="2481807513" sldId="264"/>
            <ac:picMk id="5" creationId="{0E3502F1-066B-9684-ADDE-046BA6DC02A9}"/>
          </ac:picMkLst>
        </pc:picChg>
      </pc:sldChg>
      <pc:sldChg chg="new del">
        <pc:chgData name="Jeremy Miller" userId="3fb20309-94d6-4076-90d7-cb7b9a7afac9" providerId="ADAL" clId="{68723B5E-6743-4BC4-9795-AC1E28ECFAD2}" dt="2022-11-08T17:40:27.403" v="443" actId="47"/>
        <pc:sldMkLst>
          <pc:docMk/>
          <pc:sldMk cId="660673968" sldId="265"/>
        </pc:sldMkLst>
      </pc:sldChg>
      <pc:sldChg chg="new del">
        <pc:chgData name="Jeremy Miller" userId="3fb20309-94d6-4076-90d7-cb7b9a7afac9" providerId="ADAL" clId="{68723B5E-6743-4BC4-9795-AC1E28ECFAD2}" dt="2022-11-08T16:49:29.531" v="181" actId="2696"/>
        <pc:sldMkLst>
          <pc:docMk/>
          <pc:sldMk cId="1384274429" sldId="266"/>
        </pc:sldMkLst>
      </pc:sldChg>
      <pc:sldChg chg="new del">
        <pc:chgData name="Jeremy Miller" userId="3fb20309-94d6-4076-90d7-cb7b9a7afac9" providerId="ADAL" clId="{68723B5E-6743-4BC4-9795-AC1E28ECFAD2}" dt="2022-11-08T17:40:28.437" v="444" actId="47"/>
        <pc:sldMkLst>
          <pc:docMk/>
          <pc:sldMk cId="1473450392" sldId="266"/>
        </pc:sldMkLst>
      </pc:sldChg>
      <pc:sldChg chg="addSp delSp modSp new mod ord setBg">
        <pc:chgData name="Jeremy Miller" userId="3fb20309-94d6-4076-90d7-cb7b9a7afac9" providerId="ADAL" clId="{68723B5E-6743-4BC4-9795-AC1E28ECFAD2}" dt="2022-11-08T18:44:02.192" v="489" actId="26606"/>
        <pc:sldMkLst>
          <pc:docMk/>
          <pc:sldMk cId="974407587" sldId="267"/>
        </pc:sldMkLst>
        <pc:spChg chg="mo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2" creationId="{3BA016E2-75BA-F1CE-6E5D-DBF9F450DA2F}"/>
          </ac:spMkLst>
        </pc:spChg>
        <pc:spChg chg="del">
          <ac:chgData name="Jeremy Miller" userId="3fb20309-94d6-4076-90d7-cb7b9a7afac9" providerId="ADAL" clId="{68723B5E-6743-4BC4-9795-AC1E28ECFAD2}" dt="2022-11-08T16:49:54.367" v="184"/>
          <ac:spMkLst>
            <pc:docMk/>
            <pc:sldMk cId="974407587" sldId="267"/>
            <ac:spMk id="3" creationId="{3FDAB19E-5F67-9BF8-AC29-C52E1569C429}"/>
          </ac:spMkLst>
        </pc:spChg>
        <pc:spChg chg="del mod">
          <ac:chgData name="Jeremy Miller" userId="3fb20309-94d6-4076-90d7-cb7b9a7afac9" providerId="ADAL" clId="{68723B5E-6743-4BC4-9795-AC1E28ECFAD2}" dt="2022-11-08T16:50:47.900" v="253" actId="26606"/>
          <ac:spMkLst>
            <pc:docMk/>
            <pc:sldMk cId="974407587" sldId="267"/>
            <ac:spMk id="4" creationId="{1A1BDF36-039A-EEB5-37D7-CD21A5B1A154}"/>
          </ac:spMkLst>
        </pc:spChg>
        <pc:spChg chg="add del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0" creationId="{D4771268-CB57-404A-9271-370EB28F6090}"/>
          </ac:spMkLst>
        </pc:spChg>
        <pc:spChg chg="ad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5" creationId="{665DBBEF-238B-476B-96AB-8AAC3224ECEA}"/>
          </ac:spMkLst>
        </pc:spChg>
        <pc:spChg chg="ad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7" creationId="{3FCFB1DE-0B7E-48CC-BA90-B2AB0889F9D6}"/>
          </ac:spMkLst>
        </pc:spChg>
        <pc:picChg chg="add mod">
          <ac:chgData name="Jeremy Miller" userId="3fb20309-94d6-4076-90d7-cb7b9a7afac9" providerId="ADAL" clId="{68723B5E-6743-4BC4-9795-AC1E28ECFAD2}" dt="2022-11-08T18:44:02.192" v="489" actId="26606"/>
          <ac:picMkLst>
            <pc:docMk/>
            <pc:sldMk cId="974407587" sldId="267"/>
            <ac:picMk id="5" creationId="{B87336A8-5851-504D-B148-F1F194A62649}"/>
          </ac:picMkLst>
        </pc:picChg>
      </pc:sldChg>
      <pc:sldChg chg="addSp delSp modSp new del mod">
        <pc:chgData name="Jeremy Miller" userId="3fb20309-94d6-4076-90d7-cb7b9a7afac9" providerId="ADAL" clId="{68723B5E-6743-4BC4-9795-AC1E28ECFAD2}" dt="2022-11-08T17:25:14.455" v="394" actId="2696"/>
        <pc:sldMkLst>
          <pc:docMk/>
          <pc:sldMk cId="2587273388" sldId="268"/>
        </pc:sldMkLst>
        <pc:spChg chg="mod">
          <ac:chgData name="Jeremy Miller" userId="3fb20309-94d6-4076-90d7-cb7b9a7afac9" providerId="ADAL" clId="{68723B5E-6743-4BC4-9795-AC1E28ECFAD2}" dt="2022-11-08T17:25:06.414" v="392" actId="20577"/>
          <ac:spMkLst>
            <pc:docMk/>
            <pc:sldMk cId="2587273388" sldId="268"/>
            <ac:spMk id="2" creationId="{DF5C28CA-C21E-F47A-E7AB-6953E991A449}"/>
          </ac:spMkLst>
        </pc:spChg>
        <pc:spChg chg="del">
          <ac:chgData name="Jeremy Miller" userId="3fb20309-94d6-4076-90d7-cb7b9a7afac9" providerId="ADAL" clId="{68723B5E-6743-4BC4-9795-AC1E28ECFAD2}" dt="2022-11-08T17:24:42.874" v="376" actId="931"/>
          <ac:spMkLst>
            <pc:docMk/>
            <pc:sldMk cId="2587273388" sldId="268"/>
            <ac:spMk id="3" creationId="{7CC5369A-3303-3F9A-AA76-726391FDDA56}"/>
          </ac:spMkLst>
        </pc:spChg>
        <pc:spChg chg="add mod">
          <ac:chgData name="Jeremy Miller" userId="3fb20309-94d6-4076-90d7-cb7b9a7afac9" providerId="ADAL" clId="{68723B5E-6743-4BC4-9795-AC1E28ECFAD2}" dt="2022-11-08T17:25:10.985" v="393" actId="478"/>
          <ac:spMkLst>
            <pc:docMk/>
            <pc:sldMk cId="2587273388" sldId="268"/>
            <ac:spMk id="8" creationId="{90EC744D-6C2F-4889-579A-B03C24E65007}"/>
          </ac:spMkLst>
        </pc:spChg>
        <pc:picChg chg="add del mod">
          <ac:chgData name="Jeremy Miller" userId="3fb20309-94d6-4076-90d7-cb7b9a7afac9" providerId="ADAL" clId="{68723B5E-6743-4BC4-9795-AC1E28ECFAD2}" dt="2022-11-08T17:25:10.985" v="393" actId="478"/>
          <ac:picMkLst>
            <pc:docMk/>
            <pc:sldMk cId="2587273388" sldId="268"/>
            <ac:picMk id="6" creationId="{F4E375D5-34E9-D581-4264-632B4A1A4D57}"/>
          </ac:picMkLst>
        </pc:picChg>
      </pc:sldChg>
      <pc:sldChg chg="addSp delSp modSp new mod ord setBg">
        <pc:chgData name="Jeremy Miller" userId="3fb20309-94d6-4076-90d7-cb7b9a7afac9" providerId="ADAL" clId="{68723B5E-6743-4BC4-9795-AC1E28ECFAD2}" dt="2022-11-08T17:21:51.872" v="375" actId="1076"/>
        <pc:sldMkLst>
          <pc:docMk/>
          <pc:sldMk cId="4216415073" sldId="269"/>
        </pc:sldMkLst>
        <pc:spChg chg="mo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2" creationId="{CACE3DA1-DAA8-08A5-D24F-591ABA9E8040}"/>
          </ac:spMkLst>
        </pc:spChg>
        <pc:spChg chg="del">
          <ac:chgData name="Jeremy Miller" userId="3fb20309-94d6-4076-90d7-cb7b9a7afac9" providerId="ADAL" clId="{68723B5E-6743-4BC4-9795-AC1E28ECFAD2}" dt="2022-11-08T16:55:08.813" v="302"/>
          <ac:spMkLst>
            <pc:docMk/>
            <pc:sldMk cId="4216415073" sldId="269"/>
            <ac:spMk id="3" creationId="{CBC40E18-49FA-62D2-52A9-50747927EE72}"/>
          </ac:spMkLst>
        </pc:spChg>
        <pc:spChg chg="mod or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4" creationId="{C885BFC5-BB3D-A569-4489-FC6FEB25EDDA}"/>
          </ac:spMkLst>
        </pc:spChg>
        <pc:spChg chg="add del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0" creationId="{2B97F24A-32CE-4C1C-A50D-3016B394DCFB}"/>
          </ac:spMkLst>
        </pc:spChg>
        <pc:spChg chg="add del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2" creationId="{CD8B4F24-440B-49E9-B85D-733523DC064B}"/>
          </ac:spMkLst>
        </pc:spChg>
        <pc:spChg chg="ad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7" creationId="{2C61293E-6EBE-43EF-A52C-9BEBFD7679D4}"/>
          </ac:spMkLst>
        </pc:spChg>
        <pc:spChg chg="ad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9" creationId="{21540236-BFD5-4A9D-8840-4703E7F76825}"/>
          </ac:spMkLst>
        </pc:spChg>
        <pc:picChg chg="add mod">
          <ac:chgData name="Jeremy Miller" userId="3fb20309-94d6-4076-90d7-cb7b9a7afac9" providerId="ADAL" clId="{68723B5E-6743-4BC4-9795-AC1E28ECFAD2}" dt="2022-11-08T17:21:51.872" v="375" actId="1076"/>
          <ac:picMkLst>
            <pc:docMk/>
            <pc:sldMk cId="4216415073" sldId="269"/>
            <ac:picMk id="5" creationId="{CC19E969-FAB8-204F-B650-7AA7E530829E}"/>
          </ac:picMkLst>
        </pc:picChg>
      </pc:sldChg>
      <pc:sldChg chg="new del">
        <pc:chgData name="Jeremy Miller" userId="3fb20309-94d6-4076-90d7-cb7b9a7afac9" providerId="ADAL" clId="{68723B5E-6743-4BC4-9795-AC1E28ECFAD2}" dt="2022-11-08T17:40:30.472" v="445" actId="47"/>
        <pc:sldMkLst>
          <pc:docMk/>
          <pc:sldMk cId="2996722284" sldId="270"/>
        </pc:sldMkLst>
      </pc:sldChg>
      <pc:sldChg chg="new del">
        <pc:chgData name="Jeremy Miller" userId="3fb20309-94d6-4076-90d7-cb7b9a7afac9" providerId="ADAL" clId="{68723B5E-6743-4BC4-9795-AC1E28ECFAD2}" dt="2022-11-08T17:28:33.983" v="396" actId="2696"/>
        <pc:sldMkLst>
          <pc:docMk/>
          <pc:sldMk cId="3041617680" sldId="270"/>
        </pc:sldMkLst>
      </pc:sldChg>
      <pc:sldChg chg="addSp delSp modSp new mod ord setBg">
        <pc:chgData name="Jeremy Miller" userId="3fb20309-94d6-4076-90d7-cb7b9a7afac9" providerId="ADAL" clId="{68723B5E-6743-4BC4-9795-AC1E28ECFAD2}" dt="2022-11-08T17:29:27.732" v="420"/>
        <pc:sldMkLst>
          <pc:docMk/>
          <pc:sldMk cId="222670974" sldId="271"/>
        </pc:sldMkLst>
        <pc:spChg chg="mo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2" creationId="{2C6D3C3A-676A-771B-51B9-9581F2F40DBF}"/>
          </ac:spMkLst>
        </pc:spChg>
        <pc:spChg chg="del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3" creationId="{EF7262C7-86FD-E2A3-4903-9A1C9B273CE4}"/>
          </ac:spMkLst>
        </pc:spChg>
        <pc:spChg chg="del">
          <ac:chgData name="Jeremy Miller" userId="3fb20309-94d6-4076-90d7-cb7b9a7afac9" providerId="ADAL" clId="{68723B5E-6743-4BC4-9795-AC1E28ECFAD2}" dt="2022-11-08T17:28:43.365" v="399"/>
          <ac:spMkLst>
            <pc:docMk/>
            <pc:sldMk cId="222670974" sldId="271"/>
            <ac:spMk id="4" creationId="{EE0A3F72-63F1-243B-3847-274988E75757}"/>
          </ac:spMkLst>
        </pc:spChg>
        <pc:spChg chg="ad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1031" creationId="{9B7AD9F6-8CE7-4299-8FC6-328F4DCD3FF9}"/>
          </ac:spMkLst>
        </pc:spChg>
        <pc:spChg chg="ad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1033" creationId="{F49775AF-8896-43EE-92C6-83497D6DC56F}"/>
          </ac:spMkLst>
        </pc:spChg>
        <pc:picChg chg="add mod">
          <ac:chgData name="Jeremy Miller" userId="3fb20309-94d6-4076-90d7-cb7b9a7afac9" providerId="ADAL" clId="{68723B5E-6743-4BC4-9795-AC1E28ECFAD2}" dt="2022-11-08T17:29:16.188" v="418" actId="26606"/>
          <ac:picMkLst>
            <pc:docMk/>
            <pc:sldMk cId="222670974" sldId="271"/>
            <ac:picMk id="1026" creationId="{701A46C5-98F8-0E69-1996-51F07B884115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7:45:05.785" v="487" actId="26606"/>
        <pc:sldMkLst>
          <pc:docMk/>
          <pc:sldMk cId="3776031524" sldId="272"/>
        </pc:sldMkLst>
        <pc:spChg chg="mo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" creationId="{D8686B3E-20DE-CAAB-E067-5038B33AC010}"/>
          </ac:spMkLst>
        </pc:spChg>
        <pc:spChg chg="del">
          <ac:chgData name="Jeremy Miller" userId="3fb20309-94d6-4076-90d7-cb7b9a7afac9" providerId="ADAL" clId="{68723B5E-6743-4BC4-9795-AC1E28ECFAD2}" dt="2022-11-08T17:44:01.847" v="448"/>
          <ac:spMkLst>
            <pc:docMk/>
            <pc:sldMk cId="3776031524" sldId="272"/>
            <ac:spMk id="3" creationId="{57CB9FF6-D206-EC5B-2A96-6999B30119D7}"/>
          </ac:spMkLst>
        </pc:spChg>
        <pc:spChg chg="mod or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4" creationId="{5D510AD6-4DD0-9F9B-CB8D-4A63FFB3A5DD}"/>
          </ac:spMkLst>
        </pc:spChg>
        <pc:spChg chg="add del">
          <ac:chgData name="Jeremy Miller" userId="3fb20309-94d6-4076-90d7-cb7b9a7afac9" providerId="ADAL" clId="{68723B5E-6743-4BC4-9795-AC1E28ECFAD2}" dt="2022-11-08T17:45:05.778" v="486" actId="26606"/>
          <ac:spMkLst>
            <pc:docMk/>
            <pc:sldMk cId="3776031524" sldId="272"/>
            <ac:spMk id="2055" creationId="{2C61293E-6EBE-43EF-A52C-9BEBFD7679D4}"/>
          </ac:spMkLst>
        </pc:spChg>
        <pc:spChg chg="add del">
          <ac:chgData name="Jeremy Miller" userId="3fb20309-94d6-4076-90d7-cb7b9a7afac9" providerId="ADAL" clId="{68723B5E-6743-4BC4-9795-AC1E28ECFAD2}" dt="2022-11-08T17:45:05.778" v="486" actId="26606"/>
          <ac:spMkLst>
            <pc:docMk/>
            <pc:sldMk cId="3776031524" sldId="272"/>
            <ac:spMk id="2057" creationId="{21540236-BFD5-4A9D-8840-4703E7F76825}"/>
          </ac:spMkLst>
        </pc:spChg>
        <pc:spChg chg="ad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059" creationId="{743AA782-23D1-4521-8CAD-47662984AA08}"/>
          </ac:spMkLst>
        </pc:spChg>
        <pc:spChg chg="ad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060" creationId="{71877DBC-BB60-40F0-AC93-2ACDBAAE60CE}"/>
          </ac:spMkLst>
        </pc:spChg>
        <pc:picChg chg="add mod">
          <ac:chgData name="Jeremy Miller" userId="3fb20309-94d6-4076-90d7-cb7b9a7afac9" providerId="ADAL" clId="{68723B5E-6743-4BC4-9795-AC1E28ECFAD2}" dt="2022-11-08T17:45:05.785" v="487" actId="26606"/>
          <ac:picMkLst>
            <pc:docMk/>
            <pc:sldMk cId="3776031524" sldId="272"/>
            <ac:picMk id="2050" creationId="{8DBD0250-D3D2-ED84-6099-7F6DB3F52615}"/>
          </ac:picMkLst>
        </pc:picChg>
      </pc:sldChg>
      <pc:sldChg chg="new del">
        <pc:chgData name="Jeremy Miller" userId="3fb20309-94d6-4076-90d7-cb7b9a7afac9" providerId="ADAL" clId="{68723B5E-6743-4BC4-9795-AC1E28ECFAD2}" dt="2022-11-08T17:45:19.834" v="488" actId="47"/>
        <pc:sldMkLst>
          <pc:docMk/>
          <pc:sldMk cId="3870248683" sldId="273"/>
        </pc:sldMkLst>
      </pc:sldChg>
    </pc:docChg>
  </pc:docChgLst>
</pc:chgInfo>
</file>

<file path=ppt/media/image1.png>
</file>

<file path=ppt/media/image10.jpeg>
</file>

<file path=ppt/media/image11.jpeg>
</file>

<file path=ppt/media/image2.jpe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EBCD-76D5-5C06-FFA2-23B4DC963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75107-C65E-5DD8-6ACF-C81090A0F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E7F31-2F2B-5E5B-E436-8CBE0DF3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A0F3-619B-FA1A-BF9A-04F9A1090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1D3E-C913-731C-9D66-5938D779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3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5A0F8-DD5B-5A20-0A43-7571B1E69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1C0D4B-EEFF-8FFC-6B7D-21F381C71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30A99-7E3B-BE76-4146-F83C91B45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DFC7-3B1E-97ED-B5A8-FDB696EED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FDFEB-288E-1903-B490-ADE5A5E4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1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7A2C82-AB48-1E49-D9D7-6D114E0BB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54CE35-2E29-340B-CF1E-11B185BE7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A8092-152B-8E4F-C91C-BDA029D8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408EF-0651-5154-E7B1-956FBF7A2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1B2FD-D27D-4281-FD1A-BE3AF957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7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636E-9EBF-906E-12F3-AECBA97B9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69A1C-D841-278C-9543-6AC1D827A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0036E-89A6-A47B-7FB5-05DEB630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5ED4B-2AD4-BF54-4657-387F9CD0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B18D7-4D56-8617-81D6-6CC7F44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1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FCC2-14AA-19B8-F942-EAC2F5E8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CCC23-D2AF-48E6-F1E8-5C09A2B53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20724-4F85-C79B-E123-42F68F0D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7C84F-1448-0F73-C322-DFED9CDE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F4B57-1944-27BF-B19E-6EA96E8FE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D4D1-D533-ACE2-4C69-D192433A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31791-9BCC-1E50-EE36-D1088DDB5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2B13B-8CD5-8BDB-B26E-7B805C2B6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64C9F-C61C-5200-7DBD-805301A4E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12A7-E71C-B176-C523-BD58715A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9556A-3043-9470-C98F-93705DFC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00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F74D9-76BD-B018-E924-2B559815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DB93D-55CC-48F0-8573-1EE6463E3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A1180-28D6-46D7-BEC1-C6DEA7D9E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8773DA-EF3E-086D-406F-964D3983C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817B8-1EA3-8A9E-B15D-20176DBC36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CCCF6-FC9C-46C3-9B3E-64213342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9EB17-EDC1-2F9B-0143-7863962D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17F-AD53-7ABA-FC24-38853D25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2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97805-EDBE-504A-3234-CE0A35FF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E8BB2-341A-26E2-269F-3326D94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C57B8-88CB-5BA2-A8F5-F8E4F2A94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55D6E-32DC-C2E6-D7AA-9EAF0227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94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64B1D6-5752-78D5-18E5-E2ADC404F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9A621-FAB2-599D-D430-CCCF4523C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17C6D-F416-73DA-5196-45AB2213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6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C689B-B70D-338F-4CA3-BDCF0EBE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CE729-6AD5-D684-CD6F-705772AFC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1B0ED-7A27-5372-3116-27539F9D1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6B04-D3A3-2680-32BC-20C30DE45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832B0-FB53-BD76-3CDE-9CE5F6AA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55B2C-E634-22B5-26E8-963B618D0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6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3999-92D2-05FB-1A3B-220DAD5DD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855261-C312-3331-D88F-6E6F355BC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B0279-8DDD-C609-7408-EEC645019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4DBE7-DBCA-33F0-1448-42450F04A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82B6D-9049-E153-947C-9CA850A1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EABF6-639E-4624-DC82-986C401F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07F3FF-5A24-BB59-0C6D-95C1E2C5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5FD97-CDCD-87EB-15D5-3A966D696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21F6A-3462-02DA-2512-94ED16EF2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057B3-00B6-4556-919F-B94D1507166E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753C9-5EBE-B468-669D-D1511CD54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E2907-C1D6-A5D7-E758-A699C88EA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AA725-36A1-E63A-7849-8ECADE659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4406" y="3224089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Event Sourcing with Marten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85A7A-1365-922F-014A-D69497103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677" y="5611689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November 10</a:t>
            </a:r>
            <a:r>
              <a:rPr lang="en-US" baseline="30000" dirty="0">
                <a:solidFill>
                  <a:schemeClr val="accent4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, 2022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AF680856-4BC0-F0C4-FC4B-645953607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58" y="366031"/>
            <a:ext cx="10848680" cy="3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4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D3C3A-676A-771B-51B9-9581F2F40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Fast Web Services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🔥 Japanese marten 🔥 : r/NatureIsFuckingLit">
            <a:extLst>
              <a:ext uri="{FF2B5EF4-FFF2-40B4-BE49-F238E27FC236}">
                <a16:creationId xmlns:a16="http://schemas.microsoft.com/office/drawing/2014/main" id="{701A46C5-98F8-0E69-1996-51F07B8841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7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686B3E-20DE-CAAB-E067-5038B33AC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Putting the “C” in CQRS</a:t>
            </a:r>
          </a:p>
        </p:txBody>
      </p:sp>
      <p:sp>
        <p:nvSpPr>
          <p:cNvPr id="206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10AD6-4DD0-9F9B-CB8D-4A63FFB3A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Establish a transactional boundary</a:t>
            </a:r>
          </a:p>
          <a:p>
            <a:r>
              <a:rPr lang="en-US" sz="2200"/>
              <a:t>Fetch the existing “write model” state for validation</a:t>
            </a:r>
          </a:p>
          <a:p>
            <a:r>
              <a:rPr lang="en-US" sz="2200"/>
              <a:t>Concurrency concerns</a:t>
            </a:r>
          </a:p>
          <a:p>
            <a:r>
              <a:rPr lang="en-US" sz="2200"/>
              <a:t>Decide what new events should be persisted</a:t>
            </a:r>
          </a:p>
          <a:p>
            <a:r>
              <a:rPr lang="en-US" sz="2200"/>
              <a:t>Publish outgoing events</a:t>
            </a:r>
          </a:p>
          <a:p>
            <a:r>
              <a:rPr lang="en-US" sz="2200"/>
              <a:t>Persist events</a:t>
            </a:r>
          </a:p>
          <a:p>
            <a:endParaRPr lang="en-US" sz="220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BD0250-D3D2-ED84-6099-7F6DB3F526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0809" y="640080"/>
            <a:ext cx="3495446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031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B9C7D-8719-A144-5ABB-EA57CDF26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About Marten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B2FE4-33AB-C76C-B75A-852707F30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Open Source .NET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Uses PostgreSQL for Persistence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ACID Compliant Document Store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Integrated Event Sourcing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https://martendb.io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6" name="Content Placeholder 5" descr="Ferret in the snow">
            <a:extLst>
              <a:ext uri="{FF2B5EF4-FFF2-40B4-BE49-F238E27FC236}">
                <a16:creationId xmlns:a16="http://schemas.microsoft.com/office/drawing/2014/main" id="{16EF82E5-D4F8-F607-E2FE-822EEA776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3" r="509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554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5B292-DB28-EB09-6DA6-463B0BE34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Why Postgresql?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9C301-99FB-3C41-4454-C3D8250EB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/>
            <a:r>
              <a:rPr lang="en-US" sz="2200"/>
              <a:t>Outstanding JSON Support</a:t>
            </a:r>
          </a:p>
          <a:p>
            <a:pPr marL="342900"/>
            <a:r>
              <a:rPr lang="en-US" sz="2200"/>
              <a:t>JavaScript in the Database</a:t>
            </a:r>
          </a:p>
          <a:p>
            <a:pPr marL="342900"/>
            <a:r>
              <a:rPr lang="en-US" sz="2200"/>
              <a:t>Docker Friendly</a:t>
            </a:r>
          </a:p>
          <a:p>
            <a:pPr marL="342900"/>
            <a:r>
              <a:rPr lang="en-US" sz="2200"/>
              <a:t>Hosting Options</a:t>
            </a:r>
          </a:p>
          <a:p>
            <a:pPr marL="342900"/>
            <a:r>
              <a:rPr lang="en-US" sz="2200"/>
              <a:t>FOSS</a:t>
            </a:r>
          </a:p>
          <a:p>
            <a:pPr marL="342900"/>
            <a:r>
              <a:rPr lang="en-US" sz="2200"/>
              <a:t>Vibrant Community</a:t>
            </a:r>
          </a:p>
          <a:p>
            <a:pPr marL="342900"/>
            <a:r>
              <a:rPr lang="en-US" sz="2200"/>
              <a:t>Very Capable</a:t>
            </a:r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487C0B39-8060-E544-95D9-9D30EA67EA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19" r="-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3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3A7E0-AFB6-4075-0F6A-453E3A234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Event Sourcing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203844-1973-459F-683D-27F1F2C93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60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774D7-446A-E0DA-4455-CB9D7CC64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/>
              <a:t>A style of system persistence where each state change is captured and stored as an explicit event object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4825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0FB56-44A5-8D04-5EB5-179A5749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Advantages to Event Sourcing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98BCD-6E20-737A-A303-397040540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Usage of Business Language</a:t>
            </a:r>
          </a:p>
          <a:p>
            <a:r>
              <a:rPr lang="en-US" sz="2200"/>
              <a:t>Audit Log</a:t>
            </a:r>
          </a:p>
          <a:p>
            <a:r>
              <a:rPr lang="en-US" sz="2200"/>
              <a:t>Temporal Querying / “Time Travel”</a:t>
            </a:r>
          </a:p>
          <a:p>
            <a:r>
              <a:rPr lang="en-US" sz="2200"/>
              <a:t>Retrofitting Metrics</a:t>
            </a:r>
          </a:p>
          <a:p>
            <a:r>
              <a:rPr lang="en-US" sz="2200"/>
              <a:t>Complement to CQRS</a:t>
            </a:r>
          </a:p>
          <a:p>
            <a:r>
              <a:rPr lang="en-US" sz="2200"/>
              <a:t>Concurrency</a:t>
            </a:r>
          </a:p>
          <a:p>
            <a:pPr marL="0"/>
            <a:endParaRPr lang="en-US" sz="22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ACB378-DE76-0743-BCE4-5C12D82FA0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62343" y="640080"/>
            <a:ext cx="393237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8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98281-CF90-DB8D-5434-F2A3F0F32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build a ride sharing system!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CA0A5D-42D5-9F4A-B56C-A01CB06E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503411"/>
            <a:ext cx="7214616" cy="38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3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2917-4F6A-D833-8F0B-278D6CC9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Event Storming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3502F1-066B-9684-ADDE-046BA6DC0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4708" y="1438405"/>
            <a:ext cx="7152496" cy="5094100"/>
          </a:xfrm>
        </p:spPr>
      </p:pic>
    </p:spTree>
    <p:extLst>
      <p:ext uri="{BB962C8B-B14F-4D97-AF65-F5344CB8AC3E}">
        <p14:creationId xmlns:p14="http://schemas.microsoft.com/office/powerpoint/2010/main" val="2481807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016E2-75BA-F1CE-6E5D-DBF9F450D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Appending Events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raccoon standing in the snow&#10;&#10;Description automatically generated with low confidence">
            <a:extLst>
              <a:ext uri="{FF2B5EF4-FFF2-40B4-BE49-F238E27FC236}">
                <a16:creationId xmlns:a16="http://schemas.microsoft.com/office/drawing/2014/main" id="{B87336A8-5851-504D-B148-F1F194A626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0520" b="10520"/>
          <a:stretch>
            <a:fillRect/>
          </a:stretch>
        </p:blipFill>
        <p:spPr>
          <a:xfrm>
            <a:off x="4746908" y="640080"/>
            <a:ext cx="7029392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07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CE3DA1-DAA8-08A5-D24F-591ABA9E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Projections and Aggregations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9E969-FAB8-204F-B650-7AA7E5308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22" r="986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5BFC5-BB3D-A569-4489-FC6FEB25E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Inline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Live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Asynchronous </a:t>
            </a:r>
          </a:p>
        </p:txBody>
      </p:sp>
    </p:spTree>
    <p:extLst>
      <p:ext uri="{BB962C8B-B14F-4D97-AF65-F5344CB8AC3E}">
        <p14:creationId xmlns:p14="http://schemas.microsoft.com/office/powerpoint/2010/main" val="421641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148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Event Sourcing with Marten</vt:lpstr>
      <vt:lpstr>About Marten</vt:lpstr>
      <vt:lpstr>Why Postgresql?</vt:lpstr>
      <vt:lpstr>Event Sourcing</vt:lpstr>
      <vt:lpstr>Advantages to Event Sourcing</vt:lpstr>
      <vt:lpstr>Let’s build a ride sharing system!</vt:lpstr>
      <vt:lpstr>Event Storming</vt:lpstr>
      <vt:lpstr>Appending Events</vt:lpstr>
      <vt:lpstr>Projections and Aggregations</vt:lpstr>
      <vt:lpstr>Fast Web Services</vt:lpstr>
      <vt:lpstr>Putting the “C” in CQRS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Sourcing with Marten</dc:title>
  <dc:creator>Jeremy Miller</dc:creator>
  <cp:lastModifiedBy>Jeremy Miller</cp:lastModifiedBy>
  <cp:revision>1</cp:revision>
  <dcterms:created xsi:type="dcterms:W3CDTF">2022-11-08T15:18:52Z</dcterms:created>
  <dcterms:modified xsi:type="dcterms:W3CDTF">2022-11-08T18:44:29Z</dcterms:modified>
</cp:coreProperties>
</file>

<file path=docProps/thumbnail.jpeg>
</file>